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_fooater: ""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![#c](../images/line_predict_1.png)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![#c](../images/line_predict_4.png)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2024-12-17T05:01:20Z</dcterms:created>
  <dcterms:modified xsi:type="dcterms:W3CDTF">2024-12-17T05:01:20Z</dcterms:modified>
</cp:coreProperties>
</file>